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1592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5891626"/>
            <a:ext cx="24480361" cy="1253324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8908198"/>
            <a:ext cx="21600319" cy="869160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81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642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916653"/>
            <a:ext cx="6210092" cy="3050811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916653"/>
            <a:ext cx="18270270" cy="3050811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561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68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8974945"/>
            <a:ext cx="24840367" cy="14974888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4091502"/>
            <a:ext cx="24840367" cy="7874940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16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9583264"/>
            <a:ext cx="12240181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9583264"/>
            <a:ext cx="12240181" cy="2284150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120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916661"/>
            <a:ext cx="24840367" cy="695828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8824938"/>
            <a:ext cx="12183928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3149904"/>
            <a:ext cx="12183928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8824938"/>
            <a:ext cx="12243932" cy="4324966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3149904"/>
            <a:ext cx="12243932" cy="1934152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96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614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034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183304"/>
            <a:ext cx="14580215" cy="25583147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78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99982"/>
            <a:ext cx="9288887" cy="839993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183304"/>
            <a:ext cx="14580215" cy="25583147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0799922"/>
            <a:ext cx="9288887" cy="20008190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61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916661"/>
            <a:ext cx="24840367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9583264"/>
            <a:ext cx="24840367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CD0F-6014-4B7A-A07E-98D043512484}" type="datetimeFigureOut">
              <a:rPr lang="zh-CN" altLang="en-US" smtClean="0"/>
              <a:t>2020/1/9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3366432"/>
            <a:ext cx="9720143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3366432"/>
            <a:ext cx="6480096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5AA8E-E9EF-471D-A882-4D350B99FD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77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>
            <a:extLst>
              <a:ext uri="{FF2B5EF4-FFF2-40B4-BE49-F238E27FC236}">
                <a16:creationId xmlns:a16="http://schemas.microsoft.com/office/drawing/2014/main" id="{A796E998-22EC-4EAA-A000-52D110009E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009"/>
          <a:stretch/>
        </p:blipFill>
        <p:spPr>
          <a:xfrm>
            <a:off x="0" y="0"/>
            <a:ext cx="28800425" cy="35999738"/>
          </a:xfrm>
          <a:prstGeom prst="rect">
            <a:avLst/>
          </a:prstGeom>
        </p:spPr>
      </p:pic>
      <p:sp>
        <p:nvSpPr>
          <p:cNvPr id="4" name="标题 3">
            <a:extLst>
              <a:ext uri="{FF2B5EF4-FFF2-40B4-BE49-F238E27FC236}">
                <a16:creationId xmlns:a16="http://schemas.microsoft.com/office/drawing/2014/main" id="{33548BEB-5233-4C8F-B420-CF3E5CB8A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70540"/>
            <a:ext cx="28800426" cy="6060889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altLang="zh-CN" sz="9600" b="1" spc="-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affiliation logo   Conference name’s acronym     Paper ID</a:t>
            </a:r>
            <a:br>
              <a:rPr lang="en-US" altLang="zh-CN" sz="9600" b="1" spc="-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zh-CN" sz="9600" b="1" spc="-3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altLang="zh-CN" sz="8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zh-CN" sz="15300" b="1" dirty="0">
                <a:latin typeface="Calibri" panose="020F0502020204030204" pitchFamily="34" charset="0"/>
                <a:cs typeface="Calibri" panose="020F0502020204030204" pitchFamily="34" charset="0"/>
              </a:rPr>
              <a:t>Paper Title</a:t>
            </a:r>
            <a:endParaRPr lang="zh-CN" altLang="en-US" sz="8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副标题 4">
            <a:extLst>
              <a:ext uri="{FF2B5EF4-FFF2-40B4-BE49-F238E27FC236}">
                <a16:creationId xmlns:a16="http://schemas.microsoft.com/office/drawing/2014/main" id="{4669687E-C865-41B0-8703-593FFBBF0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3797" y="7478199"/>
            <a:ext cx="22863175" cy="3559916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altLang="zh-CN" sz="16600" dirty="0"/>
              <a:t>Author Information</a:t>
            </a:r>
            <a:endParaRPr lang="zh-CN" altLang="en-US" sz="166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BCE4C575-0E62-4834-8EA7-F75E0ED7426B}"/>
              </a:ext>
            </a:extLst>
          </p:cNvPr>
          <p:cNvSpPr txBox="1"/>
          <p:nvPr/>
        </p:nvSpPr>
        <p:spPr>
          <a:xfrm>
            <a:off x="1239383" y="11662954"/>
            <a:ext cx="26321657" cy="1144326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13800" b="1" dirty="0"/>
          </a:p>
          <a:p>
            <a:pPr algn="ctr">
              <a:lnSpc>
                <a:spcPct val="150000"/>
              </a:lnSpc>
            </a:pPr>
            <a:r>
              <a:rPr lang="en-US" altLang="zh-CN" sz="13800" b="1" dirty="0"/>
              <a:t>Significance of the research, the methods used, the main results obtained, and conclusions drawn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88DC976C-A48C-4AB5-AAC0-BA8B847CCB09}"/>
              </a:ext>
            </a:extLst>
          </p:cNvPr>
          <p:cNvSpPr txBox="1"/>
          <p:nvPr/>
        </p:nvSpPr>
        <p:spPr>
          <a:xfrm>
            <a:off x="14400212" y="25995085"/>
            <a:ext cx="11268302" cy="391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E099C300-31B0-442B-88FC-23A45691D222}"/>
              </a:ext>
            </a:extLst>
          </p:cNvPr>
          <p:cNvSpPr txBox="1"/>
          <p:nvPr/>
        </p:nvSpPr>
        <p:spPr>
          <a:xfrm>
            <a:off x="1239382" y="24150008"/>
            <a:ext cx="26321657" cy="916590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1500" b="1" dirty="0"/>
              <a:t>Poster requirements: </a:t>
            </a:r>
          </a:p>
          <a:p>
            <a:pPr algn="ctr">
              <a:lnSpc>
                <a:spcPct val="150000"/>
              </a:lnSpc>
            </a:pPr>
            <a:r>
              <a:rPr lang="en-US" altLang="zh-CN" sz="9600" dirty="0"/>
              <a:t>size: 1m*0.8m (height*width)</a:t>
            </a:r>
          </a:p>
          <a:p>
            <a:pPr algn="ctr">
              <a:lnSpc>
                <a:spcPct val="150000"/>
              </a:lnSpc>
            </a:pPr>
            <a:r>
              <a:rPr lang="en-US" altLang="zh-CN" sz="9600" dirty="0"/>
              <a:t>English Language</a:t>
            </a:r>
          </a:p>
          <a:p>
            <a:pPr algn="ctr">
              <a:lnSpc>
                <a:spcPct val="150000"/>
              </a:lnSpc>
            </a:pPr>
            <a:r>
              <a:rPr lang="en-US" altLang="zh-CN" sz="9600" dirty="0"/>
              <a:t>Color printing</a:t>
            </a:r>
            <a:endParaRPr lang="en-US" altLang="zh-CN" sz="213200" b="1" dirty="0"/>
          </a:p>
        </p:txBody>
      </p:sp>
    </p:spTree>
    <p:extLst>
      <p:ext uri="{BB962C8B-B14F-4D97-AF65-F5344CB8AC3E}">
        <p14:creationId xmlns:p14="http://schemas.microsoft.com/office/powerpoint/2010/main" val="1292954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49</Words>
  <Application>Microsoft Office PowerPoint</Application>
  <PresentationFormat>自定义</PresentationFormat>
  <Paragraphs>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Your affiliation logo   Conference name’s acronym     Paper ID   Paper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Shih Suzy</dc:creator>
  <cp:lastModifiedBy>Shih Suzy</cp:lastModifiedBy>
  <cp:revision>6</cp:revision>
  <dcterms:created xsi:type="dcterms:W3CDTF">2020-01-09T02:00:44Z</dcterms:created>
  <dcterms:modified xsi:type="dcterms:W3CDTF">2020-01-09T03:00:46Z</dcterms:modified>
</cp:coreProperties>
</file>